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3" r:id="rId16"/>
    <p:sldId id="655" r:id="rId17"/>
    <p:sldId id="633" r:id="rId18"/>
    <p:sldId id="636" r:id="rId19"/>
    <p:sldId id="635" r:id="rId20"/>
    <p:sldId id="634" r:id="rId21"/>
    <p:sldId id="639" r:id="rId2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3"/>
            <p14:sldId id="65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402"/>
    <a:srgbClr val="E2EE02"/>
    <a:srgbClr val="EAF500"/>
    <a:srgbClr val="DCF502"/>
    <a:srgbClr val="E4FF00"/>
    <a:srgbClr val="E3FF19"/>
    <a:srgbClr val="EEFF3B"/>
    <a:srgbClr val="DCFF49"/>
    <a:srgbClr val="F6FF81"/>
    <a:srgbClr val="FF6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8"/>
    <p:restoredTop sz="97020" autoAdjust="0"/>
  </p:normalViewPr>
  <p:slideViewPr>
    <p:cSldViewPr snapToGrid="0">
      <p:cViewPr varScale="1">
        <p:scale>
          <a:sx n="100" d="100"/>
          <a:sy n="100" d="100"/>
        </p:scale>
        <p:origin x="168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26</Words>
  <Application>Microsoft Macintosh PowerPoint</Application>
  <PresentationFormat>ユーザー設定</PresentationFormat>
  <Paragraphs>14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2025-04-13T20:01:59Z</dcterms:modified>
  <cp:category/>
</cp:coreProperties>
</file>